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2" r:id="rId2"/>
    <p:sldId id="273" r:id="rId3"/>
    <p:sldId id="270" r:id="rId4"/>
    <p:sldId id="271" r:id="rId5"/>
    <p:sldId id="259" r:id="rId6"/>
    <p:sldId id="260" r:id="rId7"/>
    <p:sldId id="261" r:id="rId8"/>
    <p:sldId id="262" r:id="rId9"/>
    <p:sldId id="263" r:id="rId10"/>
    <p:sldId id="257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5168" autoAdjust="0"/>
  </p:normalViewPr>
  <p:slideViewPr>
    <p:cSldViewPr snapToGrid="0">
      <p:cViewPr varScale="1">
        <p:scale>
          <a:sx n="79" d="100"/>
          <a:sy n="79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74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B5F5A-75B1-4FCA-93C8-0EC0641A643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9068B-A024-4319-A61C-CBFFC955C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63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specific.</a:t>
            </a:r>
            <a:r>
              <a:rPr lang="en-US" baseline="0" dirty="0" smtClean="0"/>
              <a:t>  If you are trying to communicate to too many audiences as once, you won’t communicate well to anyone as you could if you targeted your audience.</a:t>
            </a:r>
          </a:p>
          <a:p>
            <a:r>
              <a:rPr lang="en-US" baseline="0" dirty="0" smtClean="0"/>
              <a:t>Perception:  individuals who are using the library vs. people who do not; funders who may not have a clue!    What may weaken the case in their eyes? </a:t>
            </a:r>
          </a:p>
          <a:p>
            <a:r>
              <a:rPr lang="en-US" baseline="0" dirty="0" smtClean="0"/>
              <a:t>What drives them:  what are their goals and interests?  How can you tell a story that fits with that?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9068B-A024-4319-A61C-CBFFC955C3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4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If you could share one point or idea with them, what </a:t>
            </a:r>
            <a:r>
              <a:rPr lang="en-US" baseline="0" smtClean="0"/>
              <a:t>would it be? </a:t>
            </a:r>
          </a:p>
          <a:p>
            <a:r>
              <a:rPr lang="en-US" baseline="0" dirty="0" smtClean="0"/>
              <a:t>This needs to be CLEAR and SPECIFIC in your mind.  If you can’t answer that question, you don’t need to visualize the data</a:t>
            </a:r>
          </a:p>
          <a:p>
            <a:r>
              <a:rPr lang="en-US" baseline="0" dirty="0" smtClean="0"/>
              <a:t>Why might this be interesting?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9068B-A024-4319-A61C-CBFFC955C3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14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9068B-A024-4319-A61C-CBFFC955C3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09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determines the amount of control and explanation you will have</a:t>
            </a:r>
          </a:p>
          <a:p>
            <a:r>
              <a:rPr lang="en-US" baseline="0" dirty="0" smtClean="0"/>
              <a:t>Less control means more detail!</a:t>
            </a:r>
          </a:p>
          <a:p>
            <a:r>
              <a:rPr lang="en-US" baseline="0" dirty="0" smtClean="0"/>
              <a:t>You may need to create something that works in both situations.</a:t>
            </a:r>
          </a:p>
          <a:p>
            <a:r>
              <a:rPr lang="en-US" baseline="0" dirty="0" smtClean="0"/>
              <a:t>Consider the background information needed: what do they already know?  Need to know?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9068B-A024-4319-A61C-CBFFC955C3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51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determines the amount of control and explanation you will have</a:t>
            </a:r>
          </a:p>
          <a:p>
            <a:r>
              <a:rPr lang="en-US" baseline="0" dirty="0" smtClean="0"/>
              <a:t>Less control means more detail!</a:t>
            </a:r>
          </a:p>
          <a:p>
            <a:r>
              <a:rPr lang="en-US" baseline="0" dirty="0" smtClean="0"/>
              <a:t>You may need to create something that works in both situations.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9068B-A024-4319-A61C-CBFFC955C3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57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C8E-30B8-44F6-B73F-7B7EEAE8F16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A56-9E01-4BCC-94B4-644BE98C6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36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C8E-30B8-44F6-B73F-7B7EEAE8F16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A56-9E01-4BCC-94B4-644BE98C6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8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C8E-30B8-44F6-B73F-7B7EEAE8F16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A56-9E01-4BCC-94B4-644BE98C6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4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C8E-30B8-44F6-B73F-7B7EEAE8F16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A56-9E01-4BCC-94B4-644BE98C6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2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C8E-30B8-44F6-B73F-7B7EEAE8F16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A56-9E01-4BCC-94B4-644BE98C6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4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C8E-30B8-44F6-B73F-7B7EEAE8F16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A56-9E01-4BCC-94B4-644BE98C6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9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C8E-30B8-44F6-B73F-7B7EEAE8F16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A56-9E01-4BCC-94B4-644BE98C6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6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C8E-30B8-44F6-B73F-7B7EEAE8F16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A56-9E01-4BCC-94B4-644BE98C6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C8E-30B8-44F6-B73F-7B7EEAE8F16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A56-9E01-4BCC-94B4-644BE98C6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6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C8E-30B8-44F6-B73F-7B7EEAE8F16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A56-9E01-4BCC-94B4-644BE98C6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C8E-30B8-44F6-B73F-7B7EEAE8F16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A56-9E01-4BCC-94B4-644BE98C6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3DC8E-30B8-44F6-B73F-7B7EEAE8F16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CA56-9E01-4BCC-94B4-644BE98C6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6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the inside of your library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044" y="1690688"/>
            <a:ext cx="6521911" cy="4351338"/>
          </a:xfrm>
        </p:spPr>
      </p:pic>
      <p:sp>
        <p:nvSpPr>
          <p:cNvPr id="6" name="TextBox 5"/>
          <p:cNvSpPr txBox="1"/>
          <p:nvPr/>
        </p:nvSpPr>
        <p:spPr>
          <a:xfrm>
            <a:off x="3214312" y="6488668"/>
            <a:ext cx="5763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https://www.flickr.com/photos/gibsonsgolfer/6793949719/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42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charts available and when to use what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5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9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the inside of your library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23449" y="5927194"/>
            <a:ext cx="666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https://www.flickr.com/photos/christchurchcitylibraries/3134272707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334" y="1690688"/>
            <a:ext cx="5734666" cy="384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8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139" y="1102108"/>
            <a:ext cx="5657850" cy="2619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9794" y="1102108"/>
            <a:ext cx="3838095" cy="317142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10653" y="689811"/>
            <a:ext cx="10224336" cy="4203031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0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planning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the audience? </a:t>
            </a:r>
          </a:p>
          <a:p>
            <a:r>
              <a:rPr lang="en-US" dirty="0" smtClean="0"/>
              <a:t>What do you want them to know?</a:t>
            </a:r>
          </a:p>
          <a:p>
            <a:r>
              <a:rPr lang="en-US" dirty="0" smtClean="0"/>
              <a:t>What action do you want based on this knowledge? </a:t>
            </a:r>
          </a:p>
          <a:p>
            <a:r>
              <a:rPr lang="en-US" dirty="0" smtClean="0"/>
              <a:t>How will this visualization be presented? </a:t>
            </a:r>
          </a:p>
          <a:p>
            <a:r>
              <a:rPr lang="en-US" dirty="0" smtClean="0"/>
              <a:t>What is the tone? </a:t>
            </a:r>
          </a:p>
          <a:p>
            <a:r>
              <a:rPr lang="en-US" dirty="0" smtClean="0"/>
              <a:t>What data do you have?</a:t>
            </a:r>
          </a:p>
          <a:p>
            <a:r>
              <a:rPr lang="en-US" dirty="0" smtClean="0"/>
              <a:t>Describe the visualization you want to create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6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audience?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specific as possible</a:t>
            </a:r>
          </a:p>
          <a:p>
            <a:r>
              <a:rPr lang="en-US" dirty="0" smtClean="0"/>
              <a:t>Think about how they might perceive you</a:t>
            </a:r>
          </a:p>
          <a:p>
            <a:r>
              <a:rPr lang="en-US" dirty="0" smtClean="0"/>
              <a:t>Think about what drives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want them to </a:t>
            </a:r>
            <a:r>
              <a:rPr lang="en-US" dirty="0" smtClean="0"/>
              <a:t>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Clearly</a:t>
            </a:r>
          </a:p>
          <a:p>
            <a:r>
              <a:rPr lang="en-US" dirty="0" smtClean="0"/>
              <a:t>Concisely (think </a:t>
            </a:r>
            <a:r>
              <a:rPr lang="en-US" smtClean="0"/>
              <a:t>elevator speech!)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0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action do you want based on this knowledge?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what you want</a:t>
            </a:r>
          </a:p>
          <a:p>
            <a:r>
              <a:rPr lang="en-US" dirty="0" smtClean="0"/>
              <a:t>If you don’t know, say that,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6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this visualization be presented?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person?</a:t>
            </a:r>
          </a:p>
          <a:p>
            <a:r>
              <a:rPr lang="en-US" dirty="0" smtClean="0"/>
              <a:t>In something sent to a specific audience?</a:t>
            </a:r>
          </a:p>
          <a:p>
            <a:r>
              <a:rPr lang="en-US" dirty="0" smtClean="0"/>
              <a:t>On a website? </a:t>
            </a:r>
          </a:p>
        </p:txBody>
      </p:sp>
    </p:spTree>
    <p:extLst>
      <p:ext uri="{BB962C8B-B14F-4D97-AF65-F5344CB8AC3E}">
        <p14:creationId xmlns:p14="http://schemas.microsoft.com/office/powerpoint/2010/main" val="237942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tone?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Celebration?</a:t>
            </a:r>
          </a:p>
          <a:p>
            <a:r>
              <a:rPr lang="en-US" dirty="0" smtClean="0"/>
              <a:t>Neutral?</a:t>
            </a:r>
          </a:p>
          <a:p>
            <a:r>
              <a:rPr lang="en-US" dirty="0" smtClean="0"/>
              <a:t>Scary?</a:t>
            </a:r>
          </a:p>
        </p:txBody>
      </p:sp>
    </p:spTree>
    <p:extLst>
      <p:ext uri="{BB962C8B-B14F-4D97-AF65-F5344CB8AC3E}">
        <p14:creationId xmlns:p14="http://schemas.microsoft.com/office/powerpoint/2010/main" val="53855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7632</TotalTime>
  <Words>387</Words>
  <Application>Microsoft Office PowerPoint</Application>
  <PresentationFormat>Widescreen</PresentationFormat>
  <Paragraphs>51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This is the inside of your library</vt:lpstr>
      <vt:lpstr>This is the inside of your library</vt:lpstr>
      <vt:lpstr>PowerPoint Presentation</vt:lpstr>
      <vt:lpstr>Visualization planning template</vt:lpstr>
      <vt:lpstr>Who is the audience?</vt:lpstr>
      <vt:lpstr>What do you want them to know?</vt:lpstr>
      <vt:lpstr>What action do you want based on this knowledge? </vt:lpstr>
      <vt:lpstr>How will this visualization be presented?</vt:lpstr>
      <vt:lpstr>What is the tone? </vt:lpstr>
      <vt:lpstr>Scenario</vt:lpstr>
      <vt:lpstr>Types of charts available and when to use what</vt:lpstr>
      <vt:lpstr>Heat map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charts available and when to use what</dc:title>
  <dc:creator>Stef Morrill</dc:creator>
  <cp:lastModifiedBy>Joy Schwarz</cp:lastModifiedBy>
  <cp:revision>19</cp:revision>
  <dcterms:created xsi:type="dcterms:W3CDTF">2015-10-17T16:12:44Z</dcterms:created>
  <dcterms:modified xsi:type="dcterms:W3CDTF">2016-03-16T18:48:43Z</dcterms:modified>
</cp:coreProperties>
</file>